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81" r:id="rId7"/>
    <p:sldId id="267" r:id="rId8"/>
    <p:sldId id="28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8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3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4012-498E-44A5-81DF-5373133B3B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20F2D-03B2-4178-8BE4-5A32DB6C39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1053-8120-40C7-96CE-6CE38AEC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6F2B-5A9E-482C-A74B-E8E72A1A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A326F-F3C7-477F-9D37-4398443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2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66C9E-31B2-4B88-8732-B5F0D3D2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42541E-2A26-4233-850E-04D3849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4AFB3-EE13-41F3-9374-B2600F4D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D3019-69D7-48AC-8478-31112367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B267B-BB63-475A-8729-ACE6C44E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9189FD-AACD-421F-BBBD-B549FE0F1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60AD4-FA2E-403A-BC51-E43457EC8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C82FE-BB00-4A94-AC2B-87A79A1B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D2F5C-6A86-478B-86F3-8D046829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D7678-76CD-432F-BA01-689D3183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0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E850F-02A4-4455-A2F6-953A929F3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3E87D-F17C-4669-B312-21173C585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0FD7C-00ED-45AA-9FF5-9150EB43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EDB0-0950-4427-A9DD-EA533ED1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BB5C2-927A-4F8F-8ACA-B2A00A8E3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5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1E01-56D6-4438-8E60-86C654D89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1F5F7-2B2A-401A-BBA4-206771107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B548C-373B-431A-85B5-1377743D4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B1E4-81B8-4DDE-A8E4-C6AB5929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0B17-268F-4F71-9485-39E713F3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B081-3F16-4436-8A75-ED94F3D8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AE43-B6AA-427D-8087-946178A29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43504-FF93-4060-8D18-265FE6D3D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DA487-F554-4E40-846C-66E648F5B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16201-5291-466F-8764-1D7C7165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F5E64-0537-46F7-B3D3-6A39DC07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0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A953D-CA2C-4FB0-B027-A415DEA9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E4CB4-DD54-4B6F-B421-1930E5025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4D821A-57C6-43DB-9314-D6ADA86C9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AC446-69DE-4FD9-B350-23865EEA49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003AD-88CA-4BA1-AF0A-B12A0D043D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3A26BC-69A2-4AFA-8F4C-5CF35CB5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B4CFC-850D-445C-B4F4-E3549388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C36BF-4DDE-4E22-BB76-CB2DC7B5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8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2ACB2-F54C-413C-8F6B-EC7C99BC2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8F9ACF-FB36-4CA2-8C56-BEC2513D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5C78B-EBAB-4A03-9059-171E85E1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76AB2-96B9-4110-8170-5698A452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8CC52-710E-42E7-B414-2F4916D8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3B6AF-98E9-470E-BD41-94820980E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F28C0-7464-4110-9222-B4A206127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5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80D8-143B-4481-B14F-2E51FB9EF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AFF0-609A-4536-8631-6718A469C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810F5-4EC9-4385-BB4D-9FDB11C70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E238E-7BE4-4DBD-B46A-287A63E9C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F753B-8651-46CD-9058-24E9A6A4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08EB1-41F8-407B-9BE7-895C0079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7708-3520-461A-855D-6685B9E0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73915A-9614-471F-9D5C-4203C82C3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A240D-6757-4ED6-A856-F62AD7A15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8F994-AD4E-4612-97E1-1C2AA3B9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3CD60-773B-49EC-9421-023672A38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4A294-3F96-4046-81AD-B181496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0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E282A8-F605-4A6A-8A61-011919E8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4F16C-EA25-40CB-BE5D-4063B58DC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95894-543C-486E-BD03-99A3E37EE9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9F10-F6FF-4ED1-B62A-7453BD3B0AF9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28C83-E64C-413A-978D-FB2A0FEE1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91ECB-48A0-409E-ABBB-9EDA681B4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C402-4118-4CB5-8445-BF7F5E07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7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TIVFxAB3LV8?feature=oembed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92C28F-A85A-416A-9FA7-EA5ABCA09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9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6F6C59-3A1E-425B-9760-9FE3BAEA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311ECB-EB68-4639-AE88-3A86AD05B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0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A9F214D-AB9D-4226-A13C-B66A0C34E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C8AB8A8-3FA6-4316-BDBC-5D42DE753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7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A2228D-5E2E-483F-8DF6-5182A815D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FACB57-F4BF-461C-8A08-0D9E8C53F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22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A7850EC-1072-42C9-98C0-057B9E592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5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3A97D25-316C-476B-90F5-4F3297F3F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1B2932-A195-48D1-8741-1D30D4C6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4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F345ED-8415-4647-8BA9-5E5A2AB3F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72B2250-7914-4099-8367-6F3A51679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3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B637997-B9C7-4FD3-8152-E5760C127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46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C80B854-53F7-42EB-82A0-8FCF6FCCD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BB65698-1E25-4EB3-A2C6-46A26A2E5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69BC2E-8EE8-4CFE-9199-B4B4AF898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A93A263-E06A-44BD-9925-A4E491416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8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35E58071-365B-4A51-BACF-7D0D65CDA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nline Media 1" title="How Does Ranked Choice Voting Work?">
            <a:hlinkClick r:id="" action="ppaction://media"/>
            <a:extLst>
              <a:ext uri="{FF2B5EF4-FFF2-40B4-BE49-F238E27FC236}">
                <a16:creationId xmlns:a16="http://schemas.microsoft.com/office/drawing/2014/main" id="{2E0472F9-3A2D-4185-9FB7-AC08EED1D2D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1365" y="577899"/>
            <a:ext cx="10092394" cy="57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D997C23E-2BA6-43F9-81C2-0872A773B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51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Widescreen</PresentationFormat>
  <Paragraphs>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Dugar</dc:creator>
  <cp:lastModifiedBy>Sean Dugar</cp:lastModifiedBy>
  <cp:revision>4</cp:revision>
  <dcterms:created xsi:type="dcterms:W3CDTF">2021-03-03T18:16:51Z</dcterms:created>
  <dcterms:modified xsi:type="dcterms:W3CDTF">2021-03-15T01:23:36Z</dcterms:modified>
</cp:coreProperties>
</file>